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67" r:id="rId6"/>
    <p:sldId id="286" r:id="rId7"/>
    <p:sldId id="270" r:id="rId8"/>
    <p:sldId id="271" r:id="rId9"/>
    <p:sldId id="276" r:id="rId10"/>
    <p:sldId id="277" r:id="rId11"/>
  </p:sldIdLst>
  <p:sldSz cx="9144000" cy="6858000" type="screen4x3"/>
  <p:notesSz cx="6858000" cy="9144000"/>
  <p:embeddedFontLst>
    <p:embeddedFont>
      <p:font typeface="Syncopate" panose="020B0604020202020204" charset="0"/>
      <p:regular r:id="rId13"/>
      <p:bold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6F9D8E8-E672-431A-9797-4936C7841A15}">
  <a:tblStyle styleId="{26F9D8E8-E672-431A-9797-4936C7841A15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03" autoAdjust="0"/>
    <p:restoredTop sz="94660"/>
  </p:normalViewPr>
  <p:slideViewPr>
    <p:cSldViewPr snapToGrid="0">
      <p:cViewPr varScale="1">
        <p:scale>
          <a:sx n="68" d="100"/>
          <a:sy n="68" d="100"/>
        </p:scale>
        <p:origin x="15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301331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5233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2301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465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996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7308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7307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6267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8998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5738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Shape 27" descr="vn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" y="0"/>
            <a:ext cx="914257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d-ID" dirty="0"/>
              <a:t>Relas</a:t>
            </a:r>
            <a:r>
              <a:rPr lang="en-US" dirty="0" err="1"/>
              <a:t>i</a:t>
            </a:r>
            <a:endParaRPr lang="en" dirty="0"/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154" t="5192" b="7517"/>
          <a:stretch/>
        </p:blipFill>
        <p:spPr>
          <a:xfrm>
            <a:off x="281354" y="1600200"/>
            <a:ext cx="8581292" cy="448759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Shape 32" descr="VidyaNusa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542" y="2527200"/>
            <a:ext cx="6696925" cy="182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6157912" y="4086225"/>
            <a:ext cx="17430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3600" b="1"/>
              <a:t>Fungsi </a:t>
            </a:r>
          </a:p>
          <a:p>
            <a:pPr algn="r"/>
            <a:r>
              <a:rPr lang="id-ID"/>
              <a:t>Kelas VIII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Shape 39" descr="fula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9274" y="107523"/>
            <a:ext cx="1477526" cy="1477526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Background Story</a:t>
            </a:r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457200" y="1558775"/>
            <a:ext cx="8236250" cy="45943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>
              <a:spcBef>
                <a:spcPts val="0"/>
              </a:spcBef>
              <a:buNone/>
            </a:pPr>
            <a:r>
              <a:rPr lang="id-ID"/>
              <a:t>Polem adalah seorang anak yang sangat suka berpetualang. Suatu ketika ia terjebak di dalam sebuah tempat yang sangat menarik bagi seorang jiwa petualang untuk dilalui.</a:t>
            </a:r>
          </a:p>
          <a:p>
            <a:pPr lvl="0" algn="just">
              <a:spcBef>
                <a:spcPts val="0"/>
              </a:spcBef>
              <a:buNone/>
            </a:pPr>
            <a:endParaRPr lang="id-ID"/>
          </a:p>
          <a:p>
            <a:pPr lvl="0" algn="just">
              <a:spcBef>
                <a:spcPts val="0"/>
              </a:spcBef>
              <a:buNone/>
            </a:pPr>
            <a:r>
              <a:rPr lang="id-ID"/>
              <a:t>Polem di wajibkan untuk memecahkan teka-teki berupa rintangan yang berkaitan dengan matematika untuk dapat meneruskan perjalanan.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/>
        </p:nvSpPr>
        <p:spPr>
          <a:xfrm>
            <a:off x="2592625" y="2083575"/>
            <a:ext cx="5987700" cy="60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id-ID" sz="4800">
                <a:latin typeface="Syncopate"/>
                <a:ea typeface="Syncopate"/>
                <a:cs typeface="Syncopate"/>
                <a:sym typeface="Syncopate"/>
              </a:rPr>
              <a:t>polem</a:t>
            </a:r>
            <a:endParaRPr lang="en" sz="4800">
              <a:latin typeface="Syncopate"/>
              <a:ea typeface="Syncopate"/>
              <a:cs typeface="Syncopate"/>
              <a:sym typeface="Syncopate"/>
            </a:endParaRPr>
          </a:p>
        </p:txBody>
      </p:sp>
      <p:sp>
        <p:nvSpPr>
          <p:cNvPr id="58" name="Shape 58"/>
          <p:cNvSpPr/>
          <p:nvPr/>
        </p:nvSpPr>
        <p:spPr>
          <a:xfrm>
            <a:off x="3320929" y="2986300"/>
            <a:ext cx="5259396" cy="2145900"/>
          </a:xfrm>
          <a:prstGeom prst="rect">
            <a:avLst/>
          </a:prstGeom>
          <a:solidFill>
            <a:srgbClr val="FFFFFF"/>
          </a:solidFill>
          <a:ln w="114300" cap="flat" cmpd="sng">
            <a:solidFill>
              <a:srgbClr val="98472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Hobi 			: </a:t>
            </a:r>
            <a:r>
              <a:rPr lang="id-ID" sz="1800" b="1">
                <a:solidFill>
                  <a:schemeClr val="dk1"/>
                </a:solidFill>
              </a:rPr>
              <a:t>Berpetualang</a:t>
            </a:r>
            <a:endParaRPr lang="en" sz="1800" b="1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Karakteristik		:</a:t>
            </a:r>
            <a:r>
              <a:rPr lang="id-ID" sz="1800" b="1">
                <a:solidFill>
                  <a:schemeClr val="dk1"/>
                </a:solidFill>
              </a:rPr>
              <a:t> Tegas dan Mandiri</a:t>
            </a:r>
            <a:endParaRPr lang="en" sz="1800" b="1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Warna Kesukaan	: </a:t>
            </a:r>
            <a:r>
              <a:rPr lang="id-ID" sz="1800" b="1">
                <a:solidFill>
                  <a:schemeClr val="dk1"/>
                </a:solidFill>
              </a:rPr>
              <a:t>Cokelat</a:t>
            </a:r>
            <a:endParaRPr lang="en" sz="1800" b="1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Makanan Kesukaan	:</a:t>
            </a:r>
            <a:r>
              <a:rPr lang="id-ID" sz="1800" b="1">
                <a:solidFill>
                  <a:schemeClr val="dk1"/>
                </a:solidFill>
              </a:rPr>
              <a:t> Sayur Bayam</a:t>
            </a:r>
            <a:endParaRPr lang="en" sz="1800" b="1">
              <a:solidFill>
                <a:schemeClr val="dk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2829136"/>
            <a:ext cx="2447056" cy="24470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457200" y="360150"/>
            <a:ext cx="8229600" cy="6207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7200"/>
              <a:t>MISI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/>
              <a:t>Scene</a:t>
            </a:r>
          </a:p>
        </p:txBody>
      </p:sp>
    </p:spTree>
    <p:extLst>
      <p:ext uri="{BB962C8B-B14F-4D97-AF65-F5344CB8AC3E}">
        <p14:creationId xmlns:p14="http://schemas.microsoft.com/office/powerpoint/2010/main" val="1999436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9" y="-1"/>
            <a:ext cx="6858002" cy="685800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 b="0"/>
              <a:t>Topic: Fungsi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169" name="Shape 169"/>
          <p:cNvGraphicFramePr/>
          <p:nvPr>
            <p:extLst>
              <p:ext uri="{D42A27DB-BD31-4B8C-83A1-F6EECF244321}">
                <p14:modId xmlns:p14="http://schemas.microsoft.com/office/powerpoint/2010/main" val="391882851"/>
              </p:ext>
            </p:extLst>
          </p:nvPr>
        </p:nvGraphicFramePr>
        <p:xfrm>
          <a:off x="449787" y="1417950"/>
          <a:ext cx="8244425" cy="4811275"/>
        </p:xfrm>
        <a:graphic>
          <a:graphicData uri="http://schemas.openxmlformats.org/drawingml/2006/table">
            <a:tbl>
              <a:tblPr firstRow="1">
                <a:tableStyleId>{3C2FFA5D-87B4-456A-9821-1D502468CF0F}</a:tableStyleId>
              </a:tblPr>
              <a:tblGrid>
                <a:gridCol w="420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9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7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900"/>
                        <a:t>METODE KONVENSIONAL</a:t>
                      </a:r>
                      <a:endParaRPr lang="en" sz="19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900"/>
                        <a:t>METODE BARU</a:t>
                      </a:r>
                      <a:endParaRPr lang="en" sz="19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37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Guru memberikan contoh relasi dua himpunan yang dinyatakan dengan diagram panah, himpunan pasangan berurutan dan diagram cartesius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Guru menjelaskan definisi fungsi/pemetaan dan memberi contoh.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Guru menjelaskan konsep domain, kodomain dan range. Serta memberi contoh.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dirty="0"/>
                        <a:t>Misi : </a:t>
                      </a:r>
                      <a:r>
                        <a:rPr lang="id-ID" dirty="0"/>
                        <a:t>Polem </a:t>
                      </a:r>
                      <a:r>
                        <a:rPr lang="id-ID" baseline="0" dirty="0"/>
                        <a:t>membutuhkan bantuan siswa sebagai player untuk </a:t>
                      </a:r>
                      <a:r>
                        <a:rPr lang="en-US" baseline="0" dirty="0" err="1"/>
                        <a:t>memilihkan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makanan</a:t>
                      </a:r>
                      <a:r>
                        <a:rPr lang="en-US" baseline="0" dirty="0"/>
                        <a:t> yang </a:t>
                      </a:r>
                      <a:r>
                        <a:rPr lang="en-US" baseline="0" dirty="0" err="1"/>
                        <a:t>disukai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oleh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peliharaannya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sehingga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makanan-makanan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tersebut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tepat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berada</a:t>
                      </a:r>
                      <a:r>
                        <a:rPr lang="en-US" baseline="0" dirty="0"/>
                        <a:t> di </a:t>
                      </a:r>
                      <a:r>
                        <a:rPr lang="en-US" baseline="0" dirty="0" err="1"/>
                        <a:t>bawah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masing-masing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peliharaan</a:t>
                      </a:r>
                      <a:r>
                        <a:rPr lang="en-US" baseline="0" dirty="0"/>
                        <a:t> yang </a:t>
                      </a:r>
                      <a:r>
                        <a:rPr lang="en-US" baseline="0" dirty="0" err="1"/>
                        <a:t>dimiliki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polem</a:t>
                      </a:r>
                      <a:r>
                        <a:rPr lang="en-US" baseline="0" dirty="0"/>
                        <a:t>. </a:t>
                      </a:r>
                      <a:endParaRPr lang="en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129</Words>
  <Application>Microsoft Office PowerPoint</Application>
  <PresentationFormat>On-screen Show (4:3)</PresentationFormat>
  <Paragraphs>25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Syncopate</vt:lpstr>
      <vt:lpstr>simple-light</vt:lpstr>
      <vt:lpstr>PowerPoint Presentation</vt:lpstr>
      <vt:lpstr>PowerPoint Presentation</vt:lpstr>
      <vt:lpstr>Background Story</vt:lpstr>
      <vt:lpstr>PowerPoint Presentation</vt:lpstr>
      <vt:lpstr>PowerPoint Presentation</vt:lpstr>
      <vt:lpstr>Scene</vt:lpstr>
      <vt:lpstr>PowerPoint Presentation</vt:lpstr>
      <vt:lpstr>PowerPoint Presentation</vt:lpstr>
      <vt:lpstr>    Topic: Fungsi </vt:lpstr>
      <vt:lpstr>Relasi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 Bahri</dc:creator>
  <cp:lastModifiedBy>Al Bahri</cp:lastModifiedBy>
  <cp:revision>23</cp:revision>
  <dcterms:modified xsi:type="dcterms:W3CDTF">2016-11-15T16:28:14Z</dcterms:modified>
</cp:coreProperties>
</file>